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E1476-9A54-4F9C-A9A8-1280EDE3F4FB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BF39E-A471-4E3C-8407-7E0DF118C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4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E1476-9A54-4F9C-A9A8-1280EDE3F4FB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BF39E-A471-4E3C-8407-7E0DF118C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E1476-9A54-4F9C-A9A8-1280EDE3F4FB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BF39E-A471-4E3C-8407-7E0DF118C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3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E1476-9A54-4F9C-A9A8-1280EDE3F4FB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BF39E-A471-4E3C-8407-7E0DF118C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36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E1476-9A54-4F9C-A9A8-1280EDE3F4FB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BF39E-A471-4E3C-8407-7E0DF118C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0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E1476-9A54-4F9C-A9A8-1280EDE3F4FB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BF39E-A471-4E3C-8407-7E0DF118C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38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E1476-9A54-4F9C-A9A8-1280EDE3F4FB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BF39E-A471-4E3C-8407-7E0DF118C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98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E1476-9A54-4F9C-A9A8-1280EDE3F4FB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BF39E-A471-4E3C-8407-7E0DF118C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88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E1476-9A54-4F9C-A9A8-1280EDE3F4FB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BF39E-A471-4E3C-8407-7E0DF118C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4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E1476-9A54-4F9C-A9A8-1280EDE3F4FB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BF39E-A471-4E3C-8407-7E0DF118C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E1476-9A54-4F9C-A9A8-1280EDE3F4FB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BF39E-A471-4E3C-8407-7E0DF118C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9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E1476-9A54-4F9C-A9A8-1280EDE3F4FB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BF39E-A471-4E3C-8407-7E0DF118C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22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[animate output image]">
            <a:extLst>
              <a:ext uri="{FF2B5EF4-FFF2-40B4-BE49-F238E27FC236}">
                <a16:creationId xmlns:a16="http://schemas.microsoft.com/office/drawing/2014/main" id="{A82F52F1-5EC4-436D-B614-CB97517C71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013" y="637861"/>
            <a:ext cx="3066218" cy="600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[animate output image]">
            <a:extLst>
              <a:ext uri="{FF2B5EF4-FFF2-40B4-BE49-F238E27FC236}">
                <a16:creationId xmlns:a16="http://schemas.microsoft.com/office/drawing/2014/main" id="{3BCFBBC6-481E-4039-992F-7109E345CE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48" y="637861"/>
            <a:ext cx="3066218" cy="600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71" y="0"/>
            <a:ext cx="5922000" cy="16719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0620" y="5318760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Barge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6529" y="531875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Spar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144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773" y="2259228"/>
            <a:ext cx="7544454" cy="233954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034145" y="2676698"/>
            <a:ext cx="207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46698" y="2453126"/>
            <a:ext cx="864523" cy="4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Impinging shock</a:t>
            </a:r>
            <a:endParaRPr lang="en-US" sz="11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234545" y="2461254"/>
            <a:ext cx="307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93691" y="2248081"/>
            <a:ext cx="864523" cy="391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Reflected shock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7948718" y="2259228"/>
            <a:ext cx="10640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Reattachment shock</a:t>
            </a:r>
            <a:endParaRPr lang="en-US" sz="11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886305" y="2474671"/>
            <a:ext cx="260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6200000" flipH="1">
            <a:off x="3404531" y="4010425"/>
            <a:ext cx="285484" cy="178356"/>
          </a:xfrm>
          <a:prstGeom prst="bentConnector3">
            <a:avLst>
              <a:gd name="adj1" fmla="val -24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909455" y="3738006"/>
            <a:ext cx="637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Sonic line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79703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10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Company>Florida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Karsten Kopperstad</dc:creator>
  <cp:lastModifiedBy>Al Shahriar</cp:lastModifiedBy>
  <cp:revision>4</cp:revision>
  <dcterms:created xsi:type="dcterms:W3CDTF">2018-07-30T19:08:39Z</dcterms:created>
  <dcterms:modified xsi:type="dcterms:W3CDTF">2018-07-31T17:24:07Z</dcterms:modified>
</cp:coreProperties>
</file>